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5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ECC0-6CF7-3F25-D875-6D138963F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B8CC1-B29C-F12D-C61E-CE5605211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1F90C-2553-57BD-409A-578837C3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F364B-71DF-C061-39B4-AC3CB35D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DEB18-5080-594B-2AC5-CEDCD12B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240A-48DC-BC4B-C2D9-30D00A29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26734-55A0-C810-DCEE-011D2BEB6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07081-E771-EBCA-6FB4-C1485236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D76D-895B-2ED3-7920-E1B265B6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7A032-240C-D088-CCEC-E6C79BC8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0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2C398-C59E-FEC5-FA73-6B6AC0D86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66CE8-22C2-00E7-59CA-68A6D1305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2062-CC7F-9AF3-E6B7-57B31AFA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E99B5-5ABB-A07D-E0CE-FE4989A7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E744F-1268-62D8-7595-2E3B5F34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5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4FA1-EACD-1D47-72DB-4162E435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DF3C-8A0F-3369-CFC3-DFBD776DD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D397-46CC-C9F5-ABB4-C5C7E5EB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45F91-FA4E-05C3-74A9-9205E4AB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2391C-7050-FEA8-5C57-856D12D0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3ECB-B2E4-190C-6751-5302FECB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A520C-1F0C-BF88-40E7-8B66D019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912E3-679F-0B97-59C4-DD1763CB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8E316-3833-97D9-DE93-92E36B58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9CD31-CEFE-3EB9-A8D5-C4D15F1C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2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B47B-9D6C-A7E8-82D2-82B71C7E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7BB9-9EA3-29B8-CF65-99D72BE44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16329-2BE7-7BB8-7746-500667CDD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5EDD4-7DFD-BB38-85EC-5084FC71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08AB-5F97-7467-2A6B-2825339E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8DABF-1394-1281-76BD-7375C014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B5F6-576E-4F44-D87F-DF71A3FB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91342-02E3-56F6-4E4E-6917B460C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F3E8-2A9A-535A-9C02-E28327DE3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1A17D-8621-6974-A58E-CB76C8845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317A4-8E3D-9A9C-E014-B2332483F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DBDD2F-0752-7259-BC48-4E19D61B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0B705-1152-C486-F481-CDD49A47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3E344-82AA-0BCA-6D01-3487016A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0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931A-1095-833F-A45D-72B04E28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3490CD-5F4D-7AC4-45ED-EC618A5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A6DCA-49C9-3324-37F1-4B731CD8E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244CE-46C7-D495-3355-B1572E25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679B5-67CF-0301-A4AD-E30F5007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2683F-0C6E-BC01-31B3-7DFB40F8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39316-8904-D182-61EE-1B84E3A4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D62B-1EAE-EAE7-6E21-3FF867CE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4FE-D7DE-8D5F-9F9A-6C8FF80CF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99C90-A8AC-6B34-9F2B-462BF670C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9BD3E-151E-445E-C55E-6A1D806B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9192E-AB1E-2AC8-FEA0-FF29AD88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303C1-C63E-E826-64C6-BA1A7EC21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0090-1955-3AB9-0D82-8023624A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E4334-9633-36EC-133D-E621D1113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033CA-D4B5-9CB4-D403-E423E30D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54CB1-0F09-BDE1-76DF-DACD11F2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6E3DD-9555-6E96-2E22-60576060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7398F-3A85-0C69-584E-676C2D3D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1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17F8E-7B44-FD0F-3912-E10710645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416D-9DA6-155B-CEF8-E6A938C37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77775-4122-2737-8287-FE36CACA9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00506-3D44-42DF-AC5E-44F8498E7C95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F0028-F5A7-A9DF-4E89-08AF4C3F6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BE086-3503-6371-98D8-23502E4D5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5B4829-2415-4435-8C69-50AC7D9E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62D89-8F8A-4F2F-0B42-59B8C78E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09" y="3583881"/>
            <a:ext cx="3752289" cy="1988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D9347-73A9-0E4E-28FB-9CE41523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71" y="1230272"/>
            <a:ext cx="2602833" cy="1832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969D7-D26B-5355-5DCF-C05E80BF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71" y="3583881"/>
            <a:ext cx="2602833" cy="1832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CEA0E-62C1-2F48-B047-E408C780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53" y="1533952"/>
            <a:ext cx="2220730" cy="1722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34DD8-77EE-6CCB-AF16-FB862556D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245" y="1111910"/>
            <a:ext cx="1507092" cy="23349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B8C29D-05E0-60F1-85D8-01871B676217}"/>
              </a:ext>
            </a:extLst>
          </p:cNvPr>
          <p:cNvCxnSpPr/>
          <p:nvPr/>
        </p:nvCxnSpPr>
        <p:spPr>
          <a:xfrm flipV="1">
            <a:off x="5591133" y="1655588"/>
            <a:ext cx="616314" cy="805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7BC060-C964-A429-27EF-30F9EBDC9BD4}"/>
              </a:ext>
            </a:extLst>
          </p:cNvPr>
          <p:cNvCxnSpPr/>
          <p:nvPr/>
        </p:nvCxnSpPr>
        <p:spPr>
          <a:xfrm>
            <a:off x="8632419" y="1429179"/>
            <a:ext cx="12849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808771-6A0A-4686-F2D4-181DC5F771BA}"/>
              </a:ext>
            </a:extLst>
          </p:cNvPr>
          <p:cNvCxnSpPr/>
          <p:nvPr/>
        </p:nvCxnSpPr>
        <p:spPr>
          <a:xfrm>
            <a:off x="8632419" y="3785001"/>
            <a:ext cx="12849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54EC73-5E13-7588-149E-7E2815B3B2EC}"/>
              </a:ext>
            </a:extLst>
          </p:cNvPr>
          <p:cNvCxnSpPr>
            <a:cxnSpLocks/>
          </p:cNvCxnSpPr>
          <p:nvPr/>
        </p:nvCxnSpPr>
        <p:spPr>
          <a:xfrm>
            <a:off x="8535744" y="1655588"/>
            <a:ext cx="73715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CED4E-9F49-166A-F282-FD35729CCA83}"/>
              </a:ext>
            </a:extLst>
          </p:cNvPr>
          <p:cNvCxnSpPr>
            <a:cxnSpLocks/>
          </p:cNvCxnSpPr>
          <p:nvPr/>
        </p:nvCxnSpPr>
        <p:spPr>
          <a:xfrm flipV="1">
            <a:off x="8506875" y="3995968"/>
            <a:ext cx="766026" cy="73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1C3CE-D782-FB68-0FFE-430B425676D8}"/>
              </a:ext>
            </a:extLst>
          </p:cNvPr>
          <p:cNvCxnSpPr>
            <a:cxnSpLocks/>
          </p:cNvCxnSpPr>
          <p:nvPr/>
        </p:nvCxnSpPr>
        <p:spPr>
          <a:xfrm flipH="1">
            <a:off x="9272901" y="1230272"/>
            <a:ext cx="14100" cy="27656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57B0D5-A606-3038-21B2-0841739CE8B6}"/>
              </a:ext>
            </a:extLst>
          </p:cNvPr>
          <p:cNvCxnSpPr>
            <a:cxnSpLocks/>
          </p:cNvCxnSpPr>
          <p:nvPr/>
        </p:nvCxnSpPr>
        <p:spPr>
          <a:xfrm>
            <a:off x="9917413" y="1035246"/>
            <a:ext cx="0" cy="27497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0D31C5-B834-8404-AB75-E938BEE202A8}"/>
              </a:ext>
            </a:extLst>
          </p:cNvPr>
          <p:cNvCxnSpPr/>
          <p:nvPr/>
        </p:nvCxnSpPr>
        <p:spPr>
          <a:xfrm flipV="1">
            <a:off x="6210667" y="1043302"/>
            <a:ext cx="0" cy="6122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5F94CA-EC32-B658-D433-623735F326F8}"/>
              </a:ext>
            </a:extLst>
          </p:cNvPr>
          <p:cNvCxnSpPr/>
          <p:nvPr/>
        </p:nvCxnSpPr>
        <p:spPr>
          <a:xfrm>
            <a:off x="6207447" y="1035246"/>
            <a:ext cx="370996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132C3D-CC1F-703D-367D-2F1EF636F76C}"/>
              </a:ext>
            </a:extLst>
          </p:cNvPr>
          <p:cNvCxnSpPr/>
          <p:nvPr/>
        </p:nvCxnSpPr>
        <p:spPr>
          <a:xfrm flipV="1">
            <a:off x="5591133" y="1736152"/>
            <a:ext cx="809667" cy="1248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2AE2D1-9676-D45C-4800-212269977ECB}"/>
              </a:ext>
            </a:extLst>
          </p:cNvPr>
          <p:cNvCxnSpPr/>
          <p:nvPr/>
        </p:nvCxnSpPr>
        <p:spPr>
          <a:xfrm flipH="1">
            <a:off x="6388715" y="1230272"/>
            <a:ext cx="289828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989112-E220-F1C8-7CB7-68537A752355}"/>
              </a:ext>
            </a:extLst>
          </p:cNvPr>
          <p:cNvCxnSpPr/>
          <p:nvPr/>
        </p:nvCxnSpPr>
        <p:spPr>
          <a:xfrm>
            <a:off x="6400800" y="1230272"/>
            <a:ext cx="0" cy="5058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AB899B0-BFBA-B31D-D88B-A4CFA2A01180}"/>
              </a:ext>
            </a:extLst>
          </p:cNvPr>
          <p:cNvSpPr/>
          <p:nvPr/>
        </p:nvSpPr>
        <p:spPr>
          <a:xfrm>
            <a:off x="10392741" y="1828801"/>
            <a:ext cx="692846" cy="69284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6E8D45-2736-8FC9-E9C3-343A5A56442D}"/>
              </a:ext>
            </a:extLst>
          </p:cNvPr>
          <p:cNvSpPr/>
          <p:nvPr/>
        </p:nvSpPr>
        <p:spPr>
          <a:xfrm>
            <a:off x="10392741" y="4200736"/>
            <a:ext cx="692846" cy="69284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C5AFA5-9FC5-2F94-D9CD-EE501CCA5AA0}"/>
              </a:ext>
            </a:extLst>
          </p:cNvPr>
          <p:cNvCxnSpPr/>
          <p:nvPr/>
        </p:nvCxnSpPr>
        <p:spPr>
          <a:xfrm>
            <a:off x="8829801" y="1865054"/>
            <a:ext cx="2457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03D130-B21F-2331-BF52-DDC64AABF822}"/>
              </a:ext>
            </a:extLst>
          </p:cNvPr>
          <p:cNvCxnSpPr/>
          <p:nvPr/>
        </p:nvCxnSpPr>
        <p:spPr>
          <a:xfrm>
            <a:off x="9075521" y="1861026"/>
            <a:ext cx="0" cy="6606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D25DBF-5FD9-B3DE-FA48-6A4575E38E8E}"/>
              </a:ext>
            </a:extLst>
          </p:cNvPr>
          <p:cNvCxnSpPr/>
          <p:nvPr/>
        </p:nvCxnSpPr>
        <p:spPr>
          <a:xfrm>
            <a:off x="8829801" y="2516948"/>
            <a:ext cx="2457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ED78A88-EEC3-27DB-6F4F-1F95F7124DF6}"/>
              </a:ext>
            </a:extLst>
          </p:cNvPr>
          <p:cNvCxnSpPr>
            <a:cxnSpLocks/>
          </p:cNvCxnSpPr>
          <p:nvPr/>
        </p:nvCxnSpPr>
        <p:spPr>
          <a:xfrm>
            <a:off x="8952661" y="2069817"/>
            <a:ext cx="0" cy="20955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B3BB170-D855-DDA9-3CB1-87D35F764D56}"/>
              </a:ext>
            </a:extLst>
          </p:cNvPr>
          <p:cNvCxnSpPr>
            <a:cxnSpLocks/>
          </p:cNvCxnSpPr>
          <p:nvPr/>
        </p:nvCxnSpPr>
        <p:spPr>
          <a:xfrm flipH="1">
            <a:off x="8829801" y="2074520"/>
            <a:ext cx="1228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4CD256-4020-695F-F2B0-F9B6A947C974}"/>
              </a:ext>
            </a:extLst>
          </p:cNvPr>
          <p:cNvCxnSpPr>
            <a:cxnSpLocks/>
          </p:cNvCxnSpPr>
          <p:nvPr/>
        </p:nvCxnSpPr>
        <p:spPr>
          <a:xfrm flipH="1">
            <a:off x="8829801" y="2279376"/>
            <a:ext cx="1228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BA72E8-BD00-1286-3043-9A8BCF461DDD}"/>
              </a:ext>
            </a:extLst>
          </p:cNvPr>
          <p:cNvCxnSpPr>
            <a:cxnSpLocks/>
          </p:cNvCxnSpPr>
          <p:nvPr/>
        </p:nvCxnSpPr>
        <p:spPr>
          <a:xfrm>
            <a:off x="9083577" y="2146353"/>
            <a:ext cx="10715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D4C81D-0CF0-2FED-7747-7BA3FBFBFBDF}"/>
              </a:ext>
            </a:extLst>
          </p:cNvPr>
          <p:cNvCxnSpPr>
            <a:stCxn id="41" idx="0"/>
          </p:cNvCxnSpPr>
          <p:nvPr/>
        </p:nvCxnSpPr>
        <p:spPr>
          <a:xfrm flipV="1">
            <a:off x="10739164" y="1627390"/>
            <a:ext cx="0" cy="20141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5011A5F-A86B-B004-9079-8031CCBFF484}"/>
              </a:ext>
            </a:extLst>
          </p:cNvPr>
          <p:cNvCxnSpPr/>
          <p:nvPr/>
        </p:nvCxnSpPr>
        <p:spPr>
          <a:xfrm flipH="1">
            <a:off x="10163133" y="1635445"/>
            <a:ext cx="57603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8E862C2-453B-C3C5-09BF-63CE724D33BE}"/>
              </a:ext>
            </a:extLst>
          </p:cNvPr>
          <p:cNvCxnSpPr/>
          <p:nvPr/>
        </p:nvCxnSpPr>
        <p:spPr>
          <a:xfrm>
            <a:off x="10155077" y="1627390"/>
            <a:ext cx="0" cy="51896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9AC3ED-BD12-4B99-C987-C1C909045A5C}"/>
              </a:ext>
            </a:extLst>
          </p:cNvPr>
          <p:cNvCxnSpPr/>
          <p:nvPr/>
        </p:nvCxnSpPr>
        <p:spPr>
          <a:xfrm>
            <a:off x="8952661" y="2247732"/>
            <a:ext cx="120644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AACE6C4-281A-2BE9-60B3-EC90E49937F0}"/>
              </a:ext>
            </a:extLst>
          </p:cNvPr>
          <p:cNvCxnSpPr>
            <a:cxnSpLocks/>
          </p:cNvCxnSpPr>
          <p:nvPr/>
        </p:nvCxnSpPr>
        <p:spPr>
          <a:xfrm>
            <a:off x="10155077" y="2242359"/>
            <a:ext cx="0" cy="4828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5A5B24-DD8E-BDFB-A1B7-075D8BF71F83}"/>
              </a:ext>
            </a:extLst>
          </p:cNvPr>
          <p:cNvCxnSpPr/>
          <p:nvPr/>
        </p:nvCxnSpPr>
        <p:spPr>
          <a:xfrm flipH="1">
            <a:off x="10163133" y="2725239"/>
            <a:ext cx="57603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C6A6F7-FA53-6CBF-9E2E-F9D7918501AC}"/>
              </a:ext>
            </a:extLst>
          </p:cNvPr>
          <p:cNvCxnSpPr/>
          <p:nvPr/>
        </p:nvCxnSpPr>
        <p:spPr>
          <a:xfrm flipV="1">
            <a:off x="10742520" y="2523828"/>
            <a:ext cx="0" cy="201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6CD28C9-554B-FD99-9F87-ADB89DF46305}"/>
              </a:ext>
            </a:extLst>
          </p:cNvPr>
          <p:cNvCxnSpPr/>
          <p:nvPr/>
        </p:nvCxnSpPr>
        <p:spPr>
          <a:xfrm>
            <a:off x="8829801" y="4232963"/>
            <a:ext cx="2457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907AD4-1EF6-7C5C-01B0-DC2AFC933F89}"/>
              </a:ext>
            </a:extLst>
          </p:cNvPr>
          <p:cNvCxnSpPr/>
          <p:nvPr/>
        </p:nvCxnSpPr>
        <p:spPr>
          <a:xfrm>
            <a:off x="9075521" y="4228935"/>
            <a:ext cx="0" cy="6606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8F5FC68-5A63-F6E8-13D5-73C9EFD7E663}"/>
              </a:ext>
            </a:extLst>
          </p:cNvPr>
          <p:cNvCxnSpPr/>
          <p:nvPr/>
        </p:nvCxnSpPr>
        <p:spPr>
          <a:xfrm>
            <a:off x="8829801" y="4884857"/>
            <a:ext cx="24572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858E62-D09B-DDD4-5726-017D4CC96F24}"/>
              </a:ext>
            </a:extLst>
          </p:cNvPr>
          <p:cNvCxnSpPr>
            <a:cxnSpLocks/>
          </p:cNvCxnSpPr>
          <p:nvPr/>
        </p:nvCxnSpPr>
        <p:spPr>
          <a:xfrm>
            <a:off x="8952661" y="4437726"/>
            <a:ext cx="0" cy="20955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FD89514-BA17-A4E2-B57C-4DD2277C5009}"/>
              </a:ext>
            </a:extLst>
          </p:cNvPr>
          <p:cNvCxnSpPr>
            <a:cxnSpLocks/>
          </p:cNvCxnSpPr>
          <p:nvPr/>
        </p:nvCxnSpPr>
        <p:spPr>
          <a:xfrm flipH="1">
            <a:off x="8829801" y="4442429"/>
            <a:ext cx="1228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E3E1D2F-4379-74F0-594A-913C3E1B39C9}"/>
              </a:ext>
            </a:extLst>
          </p:cNvPr>
          <p:cNvCxnSpPr>
            <a:cxnSpLocks/>
          </p:cNvCxnSpPr>
          <p:nvPr/>
        </p:nvCxnSpPr>
        <p:spPr>
          <a:xfrm flipH="1">
            <a:off x="8829801" y="4647285"/>
            <a:ext cx="1228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DA28A4-84F4-1E51-FB64-EC399B35BABE}"/>
              </a:ext>
            </a:extLst>
          </p:cNvPr>
          <p:cNvCxnSpPr>
            <a:cxnSpLocks/>
          </p:cNvCxnSpPr>
          <p:nvPr/>
        </p:nvCxnSpPr>
        <p:spPr>
          <a:xfrm>
            <a:off x="9083577" y="4514262"/>
            <a:ext cx="10715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FD52601-C44C-A706-426E-E7D2EC9E20C5}"/>
              </a:ext>
            </a:extLst>
          </p:cNvPr>
          <p:cNvCxnSpPr/>
          <p:nvPr/>
        </p:nvCxnSpPr>
        <p:spPr>
          <a:xfrm flipV="1">
            <a:off x="10739164" y="3995299"/>
            <a:ext cx="0" cy="20141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DB623B4-3076-6099-7B28-9BA1A4485098}"/>
              </a:ext>
            </a:extLst>
          </p:cNvPr>
          <p:cNvCxnSpPr/>
          <p:nvPr/>
        </p:nvCxnSpPr>
        <p:spPr>
          <a:xfrm flipH="1">
            <a:off x="10163133" y="4003354"/>
            <a:ext cx="576031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47BB9BA-F5A4-F822-58E2-BAA5E6577B79}"/>
              </a:ext>
            </a:extLst>
          </p:cNvPr>
          <p:cNvCxnSpPr/>
          <p:nvPr/>
        </p:nvCxnSpPr>
        <p:spPr>
          <a:xfrm>
            <a:off x="10155077" y="3995299"/>
            <a:ext cx="0" cy="51896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330FE7C-5245-485A-457C-98AE2D283A99}"/>
              </a:ext>
            </a:extLst>
          </p:cNvPr>
          <p:cNvCxnSpPr/>
          <p:nvPr/>
        </p:nvCxnSpPr>
        <p:spPr>
          <a:xfrm>
            <a:off x="8952661" y="4615641"/>
            <a:ext cx="1206444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33873B-E795-52E0-7EFA-999F07D511D8}"/>
              </a:ext>
            </a:extLst>
          </p:cNvPr>
          <p:cNvCxnSpPr>
            <a:cxnSpLocks/>
          </p:cNvCxnSpPr>
          <p:nvPr/>
        </p:nvCxnSpPr>
        <p:spPr>
          <a:xfrm>
            <a:off x="10155077" y="4610268"/>
            <a:ext cx="0" cy="48288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9F1396D-EA97-9A7E-DC3D-ADB4D3CB8AB7}"/>
              </a:ext>
            </a:extLst>
          </p:cNvPr>
          <p:cNvCxnSpPr/>
          <p:nvPr/>
        </p:nvCxnSpPr>
        <p:spPr>
          <a:xfrm flipH="1">
            <a:off x="10163133" y="5093148"/>
            <a:ext cx="57603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798B7DC-D751-C367-61A2-FA26C8ED93E6}"/>
              </a:ext>
            </a:extLst>
          </p:cNvPr>
          <p:cNvCxnSpPr/>
          <p:nvPr/>
        </p:nvCxnSpPr>
        <p:spPr>
          <a:xfrm flipV="1">
            <a:off x="10742520" y="4891737"/>
            <a:ext cx="0" cy="20141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03484B9-7BF4-185C-6812-33C696E75FAC}"/>
              </a:ext>
            </a:extLst>
          </p:cNvPr>
          <p:cNvCxnSpPr>
            <a:cxnSpLocks/>
          </p:cNvCxnSpPr>
          <p:nvPr/>
        </p:nvCxnSpPr>
        <p:spPr>
          <a:xfrm flipV="1">
            <a:off x="1748236" y="3366563"/>
            <a:ext cx="575360" cy="53609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7965FD5-A573-25CD-1CEA-F47F1AC05CE0}"/>
              </a:ext>
            </a:extLst>
          </p:cNvPr>
          <p:cNvCxnSpPr>
            <a:cxnSpLocks/>
          </p:cNvCxnSpPr>
          <p:nvPr/>
        </p:nvCxnSpPr>
        <p:spPr>
          <a:xfrm flipH="1">
            <a:off x="1748236" y="4794552"/>
            <a:ext cx="5753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6A4ACD1-087B-F21E-7E13-202CD1C9FEB1}"/>
              </a:ext>
            </a:extLst>
          </p:cNvPr>
          <p:cNvCxnSpPr>
            <a:cxnSpLocks/>
          </p:cNvCxnSpPr>
          <p:nvPr/>
        </p:nvCxnSpPr>
        <p:spPr>
          <a:xfrm>
            <a:off x="1756292" y="3902661"/>
            <a:ext cx="0" cy="8976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ECB61DA-F578-40AF-F585-D60D36FDAB30}"/>
              </a:ext>
            </a:extLst>
          </p:cNvPr>
          <p:cNvCxnSpPr>
            <a:cxnSpLocks/>
          </p:cNvCxnSpPr>
          <p:nvPr/>
        </p:nvCxnSpPr>
        <p:spPr>
          <a:xfrm flipV="1">
            <a:off x="1952195" y="3859010"/>
            <a:ext cx="0" cy="11984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A56F30-2CAC-6904-A9C4-60FCF97770A6}"/>
              </a:ext>
            </a:extLst>
          </p:cNvPr>
          <p:cNvCxnSpPr>
            <a:cxnSpLocks/>
          </p:cNvCxnSpPr>
          <p:nvPr/>
        </p:nvCxnSpPr>
        <p:spPr>
          <a:xfrm flipV="1">
            <a:off x="1948526" y="3394515"/>
            <a:ext cx="465678" cy="4644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D5C084B-565B-8B5C-453B-0929EE066A9D}"/>
              </a:ext>
            </a:extLst>
          </p:cNvPr>
          <p:cNvCxnSpPr>
            <a:cxnSpLocks/>
          </p:cNvCxnSpPr>
          <p:nvPr/>
        </p:nvCxnSpPr>
        <p:spPr>
          <a:xfrm flipH="1">
            <a:off x="1948526" y="5057490"/>
            <a:ext cx="3750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0DEA27-A11E-9A63-3C2A-35A9A958FDE5}"/>
              </a:ext>
            </a:extLst>
          </p:cNvPr>
          <p:cNvCxnSpPr/>
          <p:nvPr/>
        </p:nvCxnSpPr>
        <p:spPr>
          <a:xfrm>
            <a:off x="6388715" y="1860355"/>
            <a:ext cx="24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A5BE115-C68F-8EEB-F7F9-05B570870280}"/>
              </a:ext>
            </a:extLst>
          </p:cNvPr>
          <p:cNvCxnSpPr/>
          <p:nvPr/>
        </p:nvCxnSpPr>
        <p:spPr>
          <a:xfrm>
            <a:off x="6400800" y="1861026"/>
            <a:ext cx="0" cy="6606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0EDF862-A19F-213D-8349-31BF71EE7C5D}"/>
              </a:ext>
            </a:extLst>
          </p:cNvPr>
          <p:cNvCxnSpPr/>
          <p:nvPr/>
        </p:nvCxnSpPr>
        <p:spPr>
          <a:xfrm>
            <a:off x="6388715" y="2512249"/>
            <a:ext cx="24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E41A3B2-9A3B-C6C0-D77F-74FE8085C7EC}"/>
              </a:ext>
            </a:extLst>
          </p:cNvPr>
          <p:cNvCxnSpPr>
            <a:cxnSpLocks/>
          </p:cNvCxnSpPr>
          <p:nvPr/>
        </p:nvCxnSpPr>
        <p:spPr>
          <a:xfrm>
            <a:off x="6511575" y="2065118"/>
            <a:ext cx="0" cy="20955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2E50CA4-665A-9EF7-A0E0-15136B240EEC}"/>
              </a:ext>
            </a:extLst>
          </p:cNvPr>
          <p:cNvCxnSpPr>
            <a:cxnSpLocks/>
          </p:cNvCxnSpPr>
          <p:nvPr/>
        </p:nvCxnSpPr>
        <p:spPr>
          <a:xfrm flipH="1">
            <a:off x="6511575" y="2074520"/>
            <a:ext cx="122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B922DA3-829E-D9A0-0478-325F46B4F94F}"/>
              </a:ext>
            </a:extLst>
          </p:cNvPr>
          <p:cNvCxnSpPr>
            <a:cxnSpLocks/>
          </p:cNvCxnSpPr>
          <p:nvPr/>
        </p:nvCxnSpPr>
        <p:spPr>
          <a:xfrm flipH="1">
            <a:off x="6511575" y="2274677"/>
            <a:ext cx="122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92CA44E-A51D-210D-379E-8E9A4D6A318C}"/>
              </a:ext>
            </a:extLst>
          </p:cNvPr>
          <p:cNvCxnSpPr/>
          <p:nvPr/>
        </p:nvCxnSpPr>
        <p:spPr>
          <a:xfrm flipH="1">
            <a:off x="6179249" y="2410123"/>
            <a:ext cx="22155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BDF74AF-D6A0-400E-C62E-E4C24D3926D1}"/>
              </a:ext>
            </a:extLst>
          </p:cNvPr>
          <p:cNvCxnSpPr>
            <a:cxnSpLocks/>
          </p:cNvCxnSpPr>
          <p:nvPr/>
        </p:nvCxnSpPr>
        <p:spPr>
          <a:xfrm>
            <a:off x="6179249" y="2394928"/>
            <a:ext cx="0" cy="11458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B81B727-DBD7-C515-DC82-9E5365DFE641}"/>
              </a:ext>
            </a:extLst>
          </p:cNvPr>
          <p:cNvCxnSpPr>
            <a:cxnSpLocks/>
          </p:cNvCxnSpPr>
          <p:nvPr/>
        </p:nvCxnSpPr>
        <p:spPr>
          <a:xfrm>
            <a:off x="4192678" y="3540782"/>
            <a:ext cx="0" cy="54192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15E166F-E91F-760E-816F-08B57731A2FB}"/>
              </a:ext>
            </a:extLst>
          </p:cNvPr>
          <p:cNvCxnSpPr>
            <a:cxnSpLocks/>
          </p:cNvCxnSpPr>
          <p:nvPr/>
        </p:nvCxnSpPr>
        <p:spPr>
          <a:xfrm>
            <a:off x="4192678" y="3540782"/>
            <a:ext cx="198657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8480A82-8511-3FAE-FE17-64AD45C0F321}"/>
              </a:ext>
            </a:extLst>
          </p:cNvPr>
          <p:cNvCxnSpPr>
            <a:cxnSpLocks/>
          </p:cNvCxnSpPr>
          <p:nvPr/>
        </p:nvCxnSpPr>
        <p:spPr>
          <a:xfrm flipH="1">
            <a:off x="4384017" y="3634612"/>
            <a:ext cx="191695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DF8DAA7-D2FA-851C-BC4B-15B352AF8680}"/>
              </a:ext>
            </a:extLst>
          </p:cNvPr>
          <p:cNvCxnSpPr>
            <a:cxnSpLocks/>
          </p:cNvCxnSpPr>
          <p:nvPr/>
        </p:nvCxnSpPr>
        <p:spPr>
          <a:xfrm flipH="1">
            <a:off x="6290024" y="2146353"/>
            <a:ext cx="22155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991B5E3-6656-3CE3-D6A1-7ADEE605A3DF}"/>
              </a:ext>
            </a:extLst>
          </p:cNvPr>
          <p:cNvCxnSpPr>
            <a:cxnSpLocks/>
          </p:cNvCxnSpPr>
          <p:nvPr/>
        </p:nvCxnSpPr>
        <p:spPr>
          <a:xfrm>
            <a:off x="6302313" y="2146353"/>
            <a:ext cx="0" cy="148825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233556-BDE4-6541-F75E-066F3A4DDEFD}"/>
              </a:ext>
            </a:extLst>
          </p:cNvPr>
          <p:cNvCxnSpPr>
            <a:cxnSpLocks/>
          </p:cNvCxnSpPr>
          <p:nvPr/>
        </p:nvCxnSpPr>
        <p:spPr>
          <a:xfrm>
            <a:off x="4384017" y="3634612"/>
            <a:ext cx="0" cy="44809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7F6CB5D-F45F-3927-E1B1-B1F89C365861}"/>
              </a:ext>
            </a:extLst>
          </p:cNvPr>
          <p:cNvCxnSpPr/>
          <p:nvPr/>
        </p:nvCxnSpPr>
        <p:spPr>
          <a:xfrm>
            <a:off x="6377973" y="4228935"/>
            <a:ext cx="24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C607B5A-F629-6A64-1BB2-2DE50C985307}"/>
              </a:ext>
            </a:extLst>
          </p:cNvPr>
          <p:cNvCxnSpPr/>
          <p:nvPr/>
        </p:nvCxnSpPr>
        <p:spPr>
          <a:xfrm>
            <a:off x="6390058" y="4229606"/>
            <a:ext cx="0" cy="6606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2445E38-98C9-CB5B-F869-C19C3E5C90EB}"/>
              </a:ext>
            </a:extLst>
          </p:cNvPr>
          <p:cNvCxnSpPr/>
          <p:nvPr/>
        </p:nvCxnSpPr>
        <p:spPr>
          <a:xfrm>
            <a:off x="6377973" y="4880829"/>
            <a:ext cx="2457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12037A9-3AF0-4E42-693D-596F08AB1283}"/>
              </a:ext>
            </a:extLst>
          </p:cNvPr>
          <p:cNvCxnSpPr>
            <a:cxnSpLocks/>
          </p:cNvCxnSpPr>
          <p:nvPr/>
        </p:nvCxnSpPr>
        <p:spPr>
          <a:xfrm>
            <a:off x="6500833" y="4433698"/>
            <a:ext cx="0" cy="20955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CBF4E42-82AA-6C62-3BB0-05F24F53D86D}"/>
              </a:ext>
            </a:extLst>
          </p:cNvPr>
          <p:cNvCxnSpPr>
            <a:cxnSpLocks/>
          </p:cNvCxnSpPr>
          <p:nvPr/>
        </p:nvCxnSpPr>
        <p:spPr>
          <a:xfrm flipH="1">
            <a:off x="6500833" y="4443100"/>
            <a:ext cx="122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574802D-D4CD-1145-4E6E-E9B130D9446C}"/>
              </a:ext>
            </a:extLst>
          </p:cNvPr>
          <p:cNvCxnSpPr>
            <a:cxnSpLocks/>
          </p:cNvCxnSpPr>
          <p:nvPr/>
        </p:nvCxnSpPr>
        <p:spPr>
          <a:xfrm flipH="1">
            <a:off x="6500833" y="4643257"/>
            <a:ext cx="12286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247D60D-6C35-4689-DE23-03E3AF26BE57}"/>
              </a:ext>
            </a:extLst>
          </p:cNvPr>
          <p:cNvCxnSpPr/>
          <p:nvPr/>
        </p:nvCxnSpPr>
        <p:spPr>
          <a:xfrm flipH="1">
            <a:off x="6168507" y="4778703"/>
            <a:ext cx="22155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2A32AFF-F322-B7BB-5B29-EA23AB9DD4E1}"/>
              </a:ext>
            </a:extLst>
          </p:cNvPr>
          <p:cNvCxnSpPr>
            <a:cxnSpLocks/>
          </p:cNvCxnSpPr>
          <p:nvPr/>
        </p:nvCxnSpPr>
        <p:spPr>
          <a:xfrm>
            <a:off x="6168507" y="4763508"/>
            <a:ext cx="0" cy="80908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4A70F9F-0770-7F58-783B-1EC984040749}"/>
              </a:ext>
            </a:extLst>
          </p:cNvPr>
          <p:cNvCxnSpPr>
            <a:cxnSpLocks/>
          </p:cNvCxnSpPr>
          <p:nvPr/>
        </p:nvCxnSpPr>
        <p:spPr>
          <a:xfrm>
            <a:off x="4373275" y="5588708"/>
            <a:ext cx="180597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639883E-F13F-5234-DBB3-7096669D96C9}"/>
              </a:ext>
            </a:extLst>
          </p:cNvPr>
          <p:cNvCxnSpPr>
            <a:cxnSpLocks/>
          </p:cNvCxnSpPr>
          <p:nvPr/>
        </p:nvCxnSpPr>
        <p:spPr>
          <a:xfrm flipH="1">
            <a:off x="4179046" y="5793726"/>
            <a:ext cx="21109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91E419-8013-1599-978C-AD86EEDFA0AD}"/>
              </a:ext>
            </a:extLst>
          </p:cNvPr>
          <p:cNvCxnSpPr>
            <a:cxnSpLocks/>
          </p:cNvCxnSpPr>
          <p:nvPr/>
        </p:nvCxnSpPr>
        <p:spPr>
          <a:xfrm flipH="1">
            <a:off x="6279282" y="4514933"/>
            <a:ext cx="22155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5404133-742F-96D9-BDCE-F6AD3CBB491C}"/>
              </a:ext>
            </a:extLst>
          </p:cNvPr>
          <p:cNvCxnSpPr>
            <a:cxnSpLocks/>
          </p:cNvCxnSpPr>
          <p:nvPr/>
        </p:nvCxnSpPr>
        <p:spPr>
          <a:xfrm>
            <a:off x="6291571" y="4514933"/>
            <a:ext cx="0" cy="12735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6F95C40-1754-666F-F014-3E7A595D9068}"/>
              </a:ext>
            </a:extLst>
          </p:cNvPr>
          <p:cNvCxnSpPr>
            <a:cxnSpLocks/>
          </p:cNvCxnSpPr>
          <p:nvPr/>
        </p:nvCxnSpPr>
        <p:spPr>
          <a:xfrm>
            <a:off x="4384017" y="4988100"/>
            <a:ext cx="0" cy="58449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16EF324-54C0-DCD6-BFC7-21499F09FAD0}"/>
              </a:ext>
            </a:extLst>
          </p:cNvPr>
          <p:cNvCxnSpPr>
            <a:cxnSpLocks/>
          </p:cNvCxnSpPr>
          <p:nvPr/>
        </p:nvCxnSpPr>
        <p:spPr>
          <a:xfrm>
            <a:off x="4193349" y="4977598"/>
            <a:ext cx="0" cy="8109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E32D6D6-06DD-B0BD-7AA0-E82FD4BC1637}"/>
              </a:ext>
            </a:extLst>
          </p:cNvPr>
          <p:cNvCxnSpPr>
            <a:cxnSpLocks/>
          </p:cNvCxnSpPr>
          <p:nvPr/>
        </p:nvCxnSpPr>
        <p:spPr>
          <a:xfrm>
            <a:off x="5301103" y="3785001"/>
            <a:ext cx="131856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CC0CDE8-54BB-4381-5A3C-3D8BFB018C97}"/>
              </a:ext>
            </a:extLst>
          </p:cNvPr>
          <p:cNvCxnSpPr>
            <a:cxnSpLocks/>
          </p:cNvCxnSpPr>
          <p:nvPr/>
        </p:nvCxnSpPr>
        <p:spPr>
          <a:xfrm flipV="1">
            <a:off x="5303652" y="3789861"/>
            <a:ext cx="0" cy="687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del of a remote control car&#10;&#10;Description automatically generated">
            <a:extLst>
              <a:ext uri="{FF2B5EF4-FFF2-40B4-BE49-F238E27FC236}">
                <a16:creationId xmlns:a16="http://schemas.microsoft.com/office/drawing/2014/main" id="{108DDF85-323C-CAED-49AD-E6BB9FFC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22" b="99844" l="9965" r="89977">
                        <a14:foregroundMark x1="14127" y1="3359" x2="13658" y2="95078"/>
                        <a14:foregroundMark x1="13658" y1="95078" x2="20692" y2="96484"/>
                        <a14:foregroundMark x1="20692" y1="96484" x2="41442" y2="94688"/>
                        <a14:foregroundMark x1="41442" y1="94688" x2="63013" y2="96797"/>
                        <a14:foregroundMark x1="63013" y1="96797" x2="91208" y2="93047"/>
                        <a14:foregroundMark x1="91208" y1="93047" x2="86460" y2="2422"/>
                        <a14:foregroundMark x1="86460" y1="2422" x2="13834" y2="4219"/>
                        <a14:foregroundMark x1="85111" y1="51875" x2="62954" y2="51875"/>
                        <a14:foregroundMark x1="19578" y1="86172" x2="43611" y2="82969"/>
                        <a14:foregroundMark x1="43611" y1="82969" x2="81594" y2="83984"/>
                        <a14:foregroundMark x1="18581" y1="93281" x2="59144" y2="92422"/>
                        <a14:foregroundMark x1="59144" y1="92422" x2="84936" y2="93281"/>
                        <a14:foregroundMark x1="13892" y1="96563" x2="34760" y2="94375"/>
                        <a14:foregroundMark x1="34760" y1="94375" x2="44959" y2="96250"/>
                        <a14:foregroundMark x1="80129" y1="98281" x2="85346" y2="97500"/>
                        <a14:foregroundMark x1="84525" y1="99844" x2="89390" y2="98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28" y="617908"/>
            <a:ext cx="7602448" cy="57040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C9B3F-E451-BF6C-25B7-B7169B343F44}"/>
              </a:ext>
            </a:extLst>
          </p:cNvPr>
          <p:cNvSpPr/>
          <p:nvPr/>
        </p:nvSpPr>
        <p:spPr>
          <a:xfrm>
            <a:off x="1907628" y="2860546"/>
            <a:ext cx="793531" cy="33370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D8A03C-D7C2-EE59-8760-221B870C7C30}"/>
              </a:ext>
            </a:extLst>
          </p:cNvPr>
          <p:cNvSpPr/>
          <p:nvPr/>
        </p:nvSpPr>
        <p:spPr>
          <a:xfrm>
            <a:off x="1907628" y="3397994"/>
            <a:ext cx="793531" cy="33370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ToF</a:t>
            </a:r>
            <a:r>
              <a:rPr lang="en-US" dirty="0"/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567D5-4878-3688-E1D2-C17F645EF717}"/>
              </a:ext>
            </a:extLst>
          </p:cNvPr>
          <p:cNvSpPr/>
          <p:nvPr/>
        </p:nvSpPr>
        <p:spPr>
          <a:xfrm>
            <a:off x="5699234" y="6155119"/>
            <a:ext cx="793531" cy="33370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ToF</a:t>
            </a:r>
            <a:r>
              <a:rPr lang="en-US" dirty="0"/>
              <a:t>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6F685-0048-0902-FE5E-122E4CFF69C4}"/>
              </a:ext>
            </a:extLst>
          </p:cNvPr>
          <p:cNvSpPr/>
          <p:nvPr/>
        </p:nvSpPr>
        <p:spPr>
          <a:xfrm>
            <a:off x="8738457" y="2847199"/>
            <a:ext cx="1072057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Artemis 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55AD9-F724-61FB-FEB3-2D91514ADC39}"/>
              </a:ext>
            </a:extLst>
          </p:cNvPr>
          <p:cNvSpPr/>
          <p:nvPr/>
        </p:nvSpPr>
        <p:spPr>
          <a:xfrm>
            <a:off x="4371408" y="617908"/>
            <a:ext cx="1003739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Driver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02A9F-6488-FDF7-B39C-944C821E1CCC}"/>
              </a:ext>
            </a:extLst>
          </p:cNvPr>
          <p:cNvSpPr/>
          <p:nvPr/>
        </p:nvSpPr>
        <p:spPr>
          <a:xfrm>
            <a:off x="4371409" y="6023740"/>
            <a:ext cx="1003739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Driver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BF6E-637F-ED39-A2BF-6DE7D113AF90}"/>
              </a:ext>
            </a:extLst>
          </p:cNvPr>
          <p:cNvSpPr/>
          <p:nvPr/>
        </p:nvSpPr>
        <p:spPr>
          <a:xfrm>
            <a:off x="8734937" y="3719770"/>
            <a:ext cx="1072057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1</a:t>
            </a:r>
          </a:p>
          <a:p>
            <a:pPr algn="ctr"/>
            <a:r>
              <a:rPr lang="en-US" dirty="0"/>
              <a:t>(back)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FD9BC2-F80C-9F6F-7D54-B0D3D3589C85}"/>
              </a:ext>
            </a:extLst>
          </p:cNvPr>
          <p:cNvSpPr/>
          <p:nvPr/>
        </p:nvSpPr>
        <p:spPr>
          <a:xfrm>
            <a:off x="8738457" y="1974628"/>
            <a:ext cx="1072057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Breakout 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BCA21-516F-67CC-9000-F74B82DAD1B5}"/>
              </a:ext>
            </a:extLst>
          </p:cNvPr>
          <p:cNvSpPr/>
          <p:nvPr/>
        </p:nvSpPr>
        <p:spPr>
          <a:xfrm>
            <a:off x="1768364" y="3998289"/>
            <a:ext cx="1072057" cy="59646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2</a:t>
            </a:r>
          </a:p>
          <a:p>
            <a:pPr algn="ctr"/>
            <a:r>
              <a:rPr lang="en-US" dirty="0"/>
              <a:t>(back)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F8760E-A133-CC0C-95CE-4C4D426FDB13}"/>
              </a:ext>
            </a:extLst>
          </p:cNvPr>
          <p:cNvCxnSpPr>
            <a:cxnSpLocks/>
          </p:cNvCxnSpPr>
          <p:nvPr/>
        </p:nvCxnSpPr>
        <p:spPr>
          <a:xfrm>
            <a:off x="4888230" y="1264920"/>
            <a:ext cx="60960" cy="171831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A70214-7E4E-AD9C-7B5F-296B7541730F}"/>
              </a:ext>
            </a:extLst>
          </p:cNvPr>
          <p:cNvCxnSpPr>
            <a:cxnSpLocks/>
          </p:cNvCxnSpPr>
          <p:nvPr/>
        </p:nvCxnSpPr>
        <p:spPr>
          <a:xfrm flipH="1">
            <a:off x="8324850" y="3145430"/>
            <a:ext cx="270825" cy="4881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13E6B6-B2BD-43D3-AA2C-5B61829CABE9}"/>
              </a:ext>
            </a:extLst>
          </p:cNvPr>
          <p:cNvCxnSpPr>
            <a:cxnSpLocks/>
          </p:cNvCxnSpPr>
          <p:nvPr/>
        </p:nvCxnSpPr>
        <p:spPr>
          <a:xfrm flipH="1">
            <a:off x="6338026" y="2272859"/>
            <a:ext cx="2289179" cy="81324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3F860C-6D41-BB9B-57F9-3CA840A37833}"/>
              </a:ext>
            </a:extLst>
          </p:cNvPr>
          <p:cNvCxnSpPr>
            <a:cxnSpLocks/>
          </p:cNvCxnSpPr>
          <p:nvPr/>
        </p:nvCxnSpPr>
        <p:spPr>
          <a:xfrm flipH="1" flipV="1">
            <a:off x="5981700" y="4891088"/>
            <a:ext cx="93437" cy="11953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87922B-7CFA-83EF-6717-BDC959DC7058}"/>
              </a:ext>
            </a:extLst>
          </p:cNvPr>
          <p:cNvCxnSpPr>
            <a:cxnSpLocks/>
          </p:cNvCxnSpPr>
          <p:nvPr/>
        </p:nvCxnSpPr>
        <p:spPr>
          <a:xfrm flipH="1" flipV="1">
            <a:off x="7724775" y="3957638"/>
            <a:ext cx="940530" cy="6784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7866544-4179-D229-5980-8DEAD5C3998E}"/>
              </a:ext>
            </a:extLst>
          </p:cNvPr>
          <p:cNvCxnSpPr>
            <a:cxnSpLocks/>
          </p:cNvCxnSpPr>
          <p:nvPr/>
        </p:nvCxnSpPr>
        <p:spPr>
          <a:xfrm flipV="1">
            <a:off x="4919995" y="4191000"/>
            <a:ext cx="133018" cy="177641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4E8318-FDE8-5612-ECA2-A336C6C308E4}"/>
              </a:ext>
            </a:extLst>
          </p:cNvPr>
          <p:cNvCxnSpPr>
            <a:cxnSpLocks/>
          </p:cNvCxnSpPr>
          <p:nvPr/>
        </p:nvCxnSpPr>
        <p:spPr>
          <a:xfrm flipV="1">
            <a:off x="2923359" y="4316233"/>
            <a:ext cx="1036184" cy="4191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F003B9-F056-387B-82CB-FF215C126C17}"/>
              </a:ext>
            </a:extLst>
          </p:cNvPr>
          <p:cNvCxnSpPr>
            <a:cxnSpLocks/>
          </p:cNvCxnSpPr>
          <p:nvPr/>
        </p:nvCxnSpPr>
        <p:spPr>
          <a:xfrm>
            <a:off x="2840421" y="3575343"/>
            <a:ext cx="645729" cy="34632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233259-DBFA-C366-CBC8-58A77A8AF0E3}"/>
              </a:ext>
            </a:extLst>
          </p:cNvPr>
          <p:cNvCxnSpPr>
            <a:cxnSpLocks/>
          </p:cNvCxnSpPr>
          <p:nvPr/>
        </p:nvCxnSpPr>
        <p:spPr>
          <a:xfrm>
            <a:off x="2807815" y="3027397"/>
            <a:ext cx="1151728" cy="37059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36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29</Words>
  <Application>Microsoft Office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Daoyuan Jin</dc:creator>
  <cp:lastModifiedBy>Daoyuan Jin</cp:lastModifiedBy>
  <cp:revision>4</cp:revision>
  <dcterms:created xsi:type="dcterms:W3CDTF">2024-03-04T17:40:21Z</dcterms:created>
  <dcterms:modified xsi:type="dcterms:W3CDTF">2024-03-05T02:54:12Z</dcterms:modified>
</cp:coreProperties>
</file>